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7432000" cy="36576000"/>
  <p:notesSz cx="6858000" cy="9144000"/>
  <p:defaultText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87">
          <p15:clr>
            <a:srgbClr val="A4A3A4"/>
          </p15:clr>
        </p15:guide>
        <p15:guide id="2" orient="horz" pos="320">
          <p15:clr>
            <a:srgbClr val="A4A3A4"/>
          </p15:clr>
        </p15:guide>
        <p15:guide id="3" orient="horz" pos="22400">
          <p15:clr>
            <a:srgbClr val="A4A3A4"/>
          </p15:clr>
        </p15:guide>
        <p15:guide id="4" orient="horz">
          <p15:clr>
            <a:srgbClr val="A4A3A4"/>
          </p15:clr>
        </p15:guide>
        <p15:guide id="5" pos="364">
          <p15:clr>
            <a:srgbClr val="A4A3A4"/>
          </p15:clr>
        </p15:guide>
        <p15:guide id="6" pos="1691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3F5FA"/>
    <a:srgbClr val="CDD2DE"/>
    <a:srgbClr val="E3E9E5"/>
    <a:srgbClr val="EAEAEA"/>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48" autoAdjust="0"/>
    <p:restoredTop sz="94707" autoAdjust="0"/>
  </p:normalViewPr>
  <p:slideViewPr>
    <p:cSldViewPr snapToGrid="0" snapToObjects="1" showGuides="1">
      <p:cViewPr>
        <p:scale>
          <a:sx n="50" d="100"/>
          <a:sy n="50" d="100"/>
        </p:scale>
        <p:origin x="-78" y="210"/>
      </p:cViewPr>
      <p:guideLst>
        <p:guide orient="horz" pos="3687"/>
        <p:guide orient="horz" pos="320"/>
        <p:guide orient="horz" pos="22400"/>
        <p:guide orient="horz"/>
        <p:guide pos="364"/>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4" d="100"/>
          <a:sy n="74" d="100"/>
        </p:scale>
        <p:origin x="2166"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2/9/2016</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765366" rtl="0" eaLnBrk="1" latinLnBrk="0" hangingPunct="1">
      <a:defRPr sz="5000" kern="1200">
        <a:solidFill>
          <a:schemeClr val="tx1"/>
        </a:solidFill>
        <a:latin typeface="+mn-lt"/>
        <a:ea typeface="+mn-ea"/>
        <a:cs typeface="+mn-cs"/>
      </a:defRPr>
    </a:lvl1pPr>
    <a:lvl2pPr marL="1882684" algn="l" defTabSz="3765366" rtl="0" eaLnBrk="1" latinLnBrk="0" hangingPunct="1">
      <a:defRPr sz="5000" kern="1200">
        <a:solidFill>
          <a:schemeClr val="tx1"/>
        </a:solidFill>
        <a:latin typeface="+mn-lt"/>
        <a:ea typeface="+mn-ea"/>
        <a:cs typeface="+mn-cs"/>
      </a:defRPr>
    </a:lvl2pPr>
    <a:lvl3pPr marL="3765366" algn="l" defTabSz="3765366" rtl="0" eaLnBrk="1" latinLnBrk="0" hangingPunct="1">
      <a:defRPr sz="5000" kern="1200">
        <a:solidFill>
          <a:schemeClr val="tx1"/>
        </a:solidFill>
        <a:latin typeface="+mn-lt"/>
        <a:ea typeface="+mn-ea"/>
        <a:cs typeface="+mn-cs"/>
      </a:defRPr>
    </a:lvl3pPr>
    <a:lvl4pPr marL="5648049" algn="l" defTabSz="3765366" rtl="0" eaLnBrk="1" latinLnBrk="0" hangingPunct="1">
      <a:defRPr sz="5000" kern="1200">
        <a:solidFill>
          <a:schemeClr val="tx1"/>
        </a:solidFill>
        <a:latin typeface="+mn-lt"/>
        <a:ea typeface="+mn-ea"/>
        <a:cs typeface="+mn-cs"/>
      </a:defRPr>
    </a:lvl4pPr>
    <a:lvl5pPr marL="7530731" algn="l" defTabSz="3765366" rtl="0" eaLnBrk="1" latinLnBrk="0" hangingPunct="1">
      <a:defRPr sz="5000" kern="1200">
        <a:solidFill>
          <a:schemeClr val="tx1"/>
        </a:solidFill>
        <a:latin typeface="+mn-lt"/>
        <a:ea typeface="+mn-ea"/>
        <a:cs typeface="+mn-cs"/>
      </a:defRPr>
    </a:lvl5pPr>
    <a:lvl6pPr marL="9413415" algn="l" defTabSz="3765366" rtl="0" eaLnBrk="1" latinLnBrk="0" hangingPunct="1">
      <a:defRPr sz="5000" kern="1200">
        <a:solidFill>
          <a:schemeClr val="tx1"/>
        </a:solidFill>
        <a:latin typeface="+mn-lt"/>
        <a:ea typeface="+mn-ea"/>
        <a:cs typeface="+mn-cs"/>
      </a:defRPr>
    </a:lvl6pPr>
    <a:lvl7pPr marL="11296099" algn="l" defTabSz="3765366" rtl="0" eaLnBrk="1" latinLnBrk="0" hangingPunct="1">
      <a:defRPr sz="5000" kern="1200">
        <a:solidFill>
          <a:schemeClr val="tx1"/>
        </a:solidFill>
        <a:latin typeface="+mn-lt"/>
        <a:ea typeface="+mn-ea"/>
        <a:cs typeface="+mn-cs"/>
      </a:defRPr>
    </a:lvl7pPr>
    <a:lvl8pPr marL="13178781" algn="l" defTabSz="3765366" rtl="0" eaLnBrk="1" latinLnBrk="0" hangingPunct="1">
      <a:defRPr sz="5000" kern="1200">
        <a:solidFill>
          <a:schemeClr val="tx1"/>
        </a:solidFill>
        <a:latin typeface="+mn-lt"/>
        <a:ea typeface="+mn-ea"/>
        <a:cs typeface="+mn-cs"/>
      </a:defRPr>
    </a:lvl8pPr>
    <a:lvl9pPr marL="15061465" algn="l" defTabSz="3765366" rtl="0" eaLnBrk="1" latinLnBrk="0" hangingPunct="1">
      <a:defRPr sz="5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528688"/>
            <a:ext cx="1295628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5" y="5882179"/>
            <a:ext cx="1294606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2" y="15823039"/>
            <a:ext cx="12949224"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3856717" y="5882179"/>
            <a:ext cx="12945893"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3856717" y="6528688"/>
            <a:ext cx="12945893"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3856717" y="15823039"/>
            <a:ext cx="1294233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3856717" y="16535289"/>
            <a:ext cx="1294729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3856717" y="28517574"/>
            <a:ext cx="12935857"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3856717" y="29227623"/>
            <a:ext cx="1294233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9" y="16517587"/>
            <a:ext cx="1295740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5200650" y="3554370"/>
            <a:ext cx="21591924" cy="1300652"/>
          </a:xfrm>
          <a:prstGeom prst="rect">
            <a:avLst/>
          </a:prstGeom>
        </p:spPr>
        <p:txBody>
          <a:bodyPr lIns="95646" tIns="47823" rIns="95646" bIns="47823">
            <a:normAutofit/>
          </a:bodyPr>
          <a:lstStyle>
            <a:lvl1pPr marL="0" indent="0" algn="l">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15" name="Text Placeholder 76"/>
          <p:cNvSpPr>
            <a:spLocks noGrp="1"/>
          </p:cNvSpPr>
          <p:nvPr>
            <p:ph type="body" sz="quarter" idx="151" hasCustomPrompt="1"/>
          </p:nvPr>
        </p:nvSpPr>
        <p:spPr>
          <a:xfrm>
            <a:off x="5200650" y="2253718"/>
            <a:ext cx="21591924" cy="1300652"/>
          </a:xfrm>
          <a:prstGeom prst="rect">
            <a:avLst/>
          </a:prstGeom>
        </p:spPr>
        <p:txBody>
          <a:bodyPr lIns="95646" tIns="47823" rIns="95646" bIns="47823">
            <a:normAutofit/>
          </a:bodyPr>
          <a:lstStyle>
            <a:lvl1pPr marL="0" indent="0" algn="l">
              <a:buFontTx/>
              <a:buNone/>
              <a:defRPr sz="7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16" name="Text Placeholder 76"/>
          <p:cNvSpPr>
            <a:spLocks noGrp="1"/>
          </p:cNvSpPr>
          <p:nvPr>
            <p:ph type="body" sz="quarter" idx="152" hasCustomPrompt="1"/>
          </p:nvPr>
        </p:nvSpPr>
        <p:spPr>
          <a:xfrm>
            <a:off x="5200650" y="666750"/>
            <a:ext cx="21603365" cy="1586968"/>
          </a:xfrm>
          <a:prstGeom prst="rect">
            <a:avLst/>
          </a:prstGeom>
        </p:spPr>
        <p:txBody>
          <a:bodyPr lIns="95646" tIns="47823" rIns="95646" bIns="47823">
            <a:noAutofit/>
          </a:bodyPr>
          <a:lstStyle>
            <a:lvl1pPr marL="0" indent="0" algn="l">
              <a:buFontTx/>
              <a:buNone/>
              <a:defRPr sz="80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project titles</a:t>
            </a:r>
            <a:endParaRPr lang="en-US" dirty="0"/>
          </a:p>
        </p:txBody>
      </p:sp>
      <p:pic>
        <p:nvPicPr>
          <p:cNvPr id="17" name="Picture 16" descr="6cb0c1_a84588941d304a4db98a0aa9ce67d7b7.png"/>
          <p:cNvPicPr>
            <a:picLocks noChangeAspect="1"/>
          </p:cNvPicPr>
          <p:nvPr userDrawn="1"/>
        </p:nvPicPr>
        <p:blipFill>
          <a:blip r:embed="rId2" cstate="print"/>
          <a:stretch>
            <a:fillRect/>
          </a:stretch>
        </p:blipFill>
        <p:spPr>
          <a:xfrm>
            <a:off x="1624215" y="694933"/>
            <a:ext cx="1938135" cy="3117569"/>
          </a:xfrm>
          <a:prstGeom prst="rect">
            <a:avLst/>
          </a:prstGeom>
        </p:spPr>
      </p:pic>
      <p:sp>
        <p:nvSpPr>
          <p:cNvPr id="21" name="TextBox 20"/>
          <p:cNvSpPr txBox="1"/>
          <p:nvPr userDrawn="1"/>
        </p:nvSpPr>
        <p:spPr>
          <a:xfrm>
            <a:off x="576465" y="4095750"/>
            <a:ext cx="4319385" cy="707886"/>
          </a:xfrm>
          <a:prstGeom prst="rect">
            <a:avLst/>
          </a:prstGeom>
          <a:solidFill>
            <a:schemeClr val="accent6"/>
          </a:solidFill>
        </p:spPr>
        <p:txBody>
          <a:bodyPr wrap="square" rtlCol="0">
            <a:spAutoFit/>
          </a:bodyPr>
          <a:lstStyle/>
          <a:p>
            <a:pPr algn="ctr"/>
            <a:r>
              <a:rPr lang="en-US" sz="4000" dirty="0" smtClean="0">
                <a:latin typeface="Impact" pitchFamily="34" charset="0"/>
                <a:cs typeface="Times New Roman" panose="02020603050405020304" pitchFamily="18" charset="0"/>
              </a:rPr>
              <a:t>JUNIOR INVENTOR</a:t>
            </a:r>
            <a:endParaRPr lang="en-US" sz="4000" dirty="0">
              <a:latin typeface="Impact" pitchFamily="34"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612772"/>
            <a:ext cx="628550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5" y="5837226"/>
            <a:ext cx="6280548" cy="697033"/>
          </a:xfrm>
          <a:prstGeom prst="rect">
            <a:avLst/>
          </a:prstGeom>
          <a:noFill/>
        </p:spPr>
        <p:txBody>
          <a:bodyPr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64124" y="16433872"/>
            <a:ext cx="628650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3" y="15776587"/>
            <a:ext cx="6281538"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6612772"/>
            <a:ext cx="1295003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8" y="5835727"/>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8" y="24094249"/>
            <a:ext cx="1295003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8" y="23401291"/>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571964" y="5835727"/>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571964" y="6612772"/>
            <a:ext cx="627938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1964" y="15843504"/>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4753" y="16536463"/>
            <a:ext cx="623381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1964" y="29024451"/>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0570392" y="29800474"/>
            <a:ext cx="6282532"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505967" y="3554370"/>
            <a:ext cx="20420066" cy="1300652"/>
          </a:xfrm>
          <a:prstGeom prst="rect">
            <a:avLst/>
          </a:prstGeom>
        </p:spPr>
        <p:txBody>
          <a:bodyPr lIns="95646" tIns="47823" rIns="95646" bIns="47823">
            <a:normAutofit/>
          </a:bodyPr>
          <a:lstStyle>
            <a:lvl1pPr marL="0" indent="0" algn="ctr">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505967" y="2253718"/>
            <a:ext cx="20420066" cy="1300652"/>
          </a:xfrm>
          <a:prstGeom prst="rect">
            <a:avLst/>
          </a:prstGeom>
        </p:spPr>
        <p:txBody>
          <a:bodyPr lIns="95646" tIns="47823" rIns="95646" bIns="47823" anchor="t" anchorCtr="1">
            <a:normAutofit/>
          </a:bodyPr>
          <a:lstStyle>
            <a:lvl1pPr marL="0" indent="0" algn="ctr">
              <a:buFontTx/>
              <a:buNone/>
              <a:defRPr sz="9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505967" y="589524"/>
            <a:ext cx="20420066" cy="1664193"/>
          </a:xfrm>
          <a:prstGeom prst="rect">
            <a:avLst/>
          </a:prstGeom>
        </p:spPr>
        <p:txBody>
          <a:bodyPr lIns="95646" tIns="47823" rIns="95646" bIns="47823" anchor="t" anchorCtr="1">
            <a:normAutofit/>
          </a:bodyPr>
          <a:lstStyle>
            <a:lvl1pPr marL="0" indent="0" algn="ctr">
              <a:buFontTx/>
              <a:buNone/>
              <a:defRPr sz="12000" b="1">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9.png"/><Relationship Id="rId12" Type="http://schemas.openxmlformats.org/officeDocument/2006/relationships/oleObject" Target="../embeddings/oleObject4.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oleObject" Target="../embeddings/oleObject3.bin"/><Relationship Id="rId4" Type="http://schemas.openxmlformats.org/officeDocument/2006/relationships/image" Target="../media/image6.png"/><Relationship Id="rId9" Type="http://schemas.openxmlformats.org/officeDocument/2006/relationships/oleObject" Target="../embeddings/oleObject2.bin"/><Relationship Id="rId14" Type="http://schemas.openxmlformats.org/officeDocument/2006/relationships/image" Target="../media/image1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 name="Rectangle 41"/>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
        <p:nvSpPr>
          <p:cNvPr id="40" name="Rectangle 39"/>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userDrawn="1"/>
        </p:nvSpPr>
        <p:spPr>
          <a:xfrm>
            <a:off x="572141"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13912848"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userDrawn="1"/>
        </p:nvGrpSpPr>
        <p:grpSpPr>
          <a:xfrm>
            <a:off x="-12658121" y="-48127"/>
            <a:ext cx="12259293" cy="36624127"/>
            <a:chOff x="-11225189" y="-1"/>
            <a:chExt cx="11018865" cy="32918401"/>
          </a:xfrm>
        </p:grpSpPr>
        <p:sp>
          <p:nvSpPr>
            <p:cNvPr id="26" name="Rectangle 25"/>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30”x40”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6" name="Straight Connector 35"/>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userDrawn="1"/>
          </p:nvPicPr>
          <p:blipFill>
            <a:blip r:embed="rId4" cstate="print"/>
            <a:stretch>
              <a:fillRect/>
            </a:stretch>
          </p:blipFill>
          <p:spPr>
            <a:xfrm>
              <a:off x="-10479105" y="8732868"/>
              <a:ext cx="1597666" cy="1201935"/>
            </a:xfrm>
            <a:prstGeom prst="rect">
              <a:avLst/>
            </a:prstGeom>
          </p:spPr>
        </p:pic>
        <p:pic>
          <p:nvPicPr>
            <p:cNvPr id="38" name="Picture 37"/>
            <p:cNvPicPr>
              <a:picLocks noChangeAspect="1"/>
            </p:cNvPicPr>
            <p:nvPr userDrawn="1"/>
          </p:nvPicPr>
          <p:blipFill>
            <a:blip r:embed="rId5" cstate="print"/>
            <a:stretch>
              <a:fillRect/>
            </a:stretch>
          </p:blipFill>
          <p:spPr>
            <a:xfrm>
              <a:off x="-10732765" y="13076183"/>
              <a:ext cx="9986808" cy="1053596"/>
            </a:xfrm>
            <a:prstGeom prst="rect">
              <a:avLst/>
            </a:prstGeom>
          </p:spPr>
        </p:pic>
        <p:grpSp>
          <p:nvGrpSpPr>
            <p:cNvPr id="39" name="Group 38"/>
            <p:cNvGrpSpPr/>
            <p:nvPr userDrawn="1"/>
          </p:nvGrpSpPr>
          <p:grpSpPr>
            <a:xfrm>
              <a:off x="-9744993" y="19604585"/>
              <a:ext cx="7531182" cy="2120441"/>
              <a:chOff x="-4470427" y="9208123"/>
              <a:chExt cx="3470785" cy="974221"/>
            </a:xfrm>
          </p:grpSpPr>
          <p:grpSp>
            <p:nvGrpSpPr>
              <p:cNvPr id="46" name="Group 45"/>
              <p:cNvGrpSpPr/>
              <p:nvPr userDrawn="1"/>
            </p:nvGrpSpPr>
            <p:grpSpPr>
              <a:xfrm>
                <a:off x="-2783495" y="9252356"/>
                <a:ext cx="624431" cy="898923"/>
                <a:chOff x="-3958697" y="8525819"/>
                <a:chExt cx="779338" cy="1288150"/>
              </a:xfrm>
            </p:grpSpPr>
            <p:pic>
              <p:nvPicPr>
                <p:cNvPr id="53" name="Picture 52"/>
                <p:cNvPicPr>
                  <a:picLocks noChangeAspect="1"/>
                </p:cNvPicPr>
                <p:nvPr userDrawn="1"/>
              </p:nvPicPr>
              <p:blipFill>
                <a:blip r:embed="rId6" cstate="print"/>
                <a:stretch>
                  <a:fillRect/>
                </a:stretch>
              </p:blipFill>
              <p:spPr>
                <a:xfrm>
                  <a:off x="-3948160" y="8525819"/>
                  <a:ext cx="768801" cy="1090857"/>
                </a:xfrm>
                <a:prstGeom prst="rect">
                  <a:avLst/>
                </a:prstGeom>
              </p:spPr>
            </p:pic>
            <p:sp>
              <p:nvSpPr>
                <p:cNvPr id="54" name="TextBox 53"/>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cstate="print"/>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9" name="Picture 48"/>
              <p:cNvPicPr>
                <a:picLocks noChangeAspect="1"/>
              </p:cNvPicPr>
              <p:nvPr userDrawn="1"/>
            </p:nvPicPr>
            <p:blipFill>
              <a:blip r:embed="rId7" cstate="print"/>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0" name="Group 39"/>
            <p:cNvGrpSpPr/>
            <p:nvPr userDrawn="1"/>
          </p:nvGrpSpPr>
          <p:grpSpPr>
            <a:xfrm>
              <a:off x="-10409330" y="23738192"/>
              <a:ext cx="9344084" cy="2453251"/>
              <a:chOff x="-4759852" y="10890293"/>
              <a:chExt cx="4306270" cy="1127128"/>
            </a:xfrm>
          </p:grpSpPr>
          <p:graphicFrame>
            <p:nvGraphicFramePr>
              <p:cNvPr id="41" name="Object 40"/>
              <p:cNvGraphicFramePr>
                <a:graphicFrameLocks noChangeAspect="1"/>
              </p:cNvGraphicFramePr>
              <p:nvPr userDrawn="1">
                <p:extLst>
                  <p:ext uri="{D42A27DB-BD31-4B8C-83A1-F6EECF244321}">
                    <p14:modId xmlns="" xmlns:p14="http://schemas.microsoft.com/office/powerpoint/2010/main" val="3944284615"/>
                  </p:ext>
                </p:extLst>
              </p:nvPr>
            </p:nvGraphicFramePr>
            <p:xfrm>
              <a:off x="-4533347" y="10890299"/>
              <a:ext cx="1828800" cy="1117600"/>
            </p:xfrm>
            <a:graphic>
              <a:graphicData uri="http://schemas.openxmlformats.org/presentationml/2006/ole">
                <p:oleObj spid="_x0000_s2142" name="Image" r:id="rId8" imgW="1828571" imgH="1117460" progId="">
                  <p:embed/>
                </p:oleObj>
              </a:graphicData>
            </a:graphic>
          </p:graphicFrame>
          <p:graphicFrame>
            <p:nvGraphicFramePr>
              <p:cNvPr id="42" name="Object 41"/>
              <p:cNvGraphicFramePr>
                <a:graphicFrameLocks noChangeAspect="1"/>
              </p:cNvGraphicFramePr>
              <p:nvPr userDrawn="1">
                <p:extLst>
                  <p:ext uri="{D42A27DB-BD31-4B8C-83A1-F6EECF244321}">
                    <p14:modId xmlns="" xmlns:p14="http://schemas.microsoft.com/office/powerpoint/2010/main" val="1959636283"/>
                  </p:ext>
                </p:extLst>
              </p:nvPr>
            </p:nvGraphicFramePr>
            <p:xfrm>
              <a:off x="-2456641" y="10893992"/>
              <a:ext cx="1828800" cy="1117600"/>
            </p:xfrm>
            <a:graphic>
              <a:graphicData uri="http://schemas.openxmlformats.org/presentationml/2006/ole">
                <p:oleObj spid="_x0000_s2143" name="Image" r:id="rId9" imgW="1828571" imgH="1117460" progId="">
                  <p:embed/>
                </p:oleObj>
              </a:graphicData>
            </a:graphic>
          </p:graphicFrame>
          <p:sp>
            <p:nvSpPr>
              <p:cNvPr id="43" name="TextBox 4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4" name="TextBox 4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5" name="Group 54"/>
          <p:cNvGrpSpPr/>
          <p:nvPr userDrawn="1"/>
        </p:nvGrpSpPr>
        <p:grpSpPr>
          <a:xfrm>
            <a:off x="27804389" y="0"/>
            <a:ext cx="12284832" cy="36618007"/>
            <a:chOff x="44157839" y="-55065"/>
            <a:chExt cx="11062139" cy="32973465"/>
          </a:xfrm>
        </p:grpSpPr>
        <p:sp>
          <p:nvSpPr>
            <p:cNvPr id="56" name="Rectangle 55"/>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7" name="Object 56"/>
            <p:cNvGraphicFramePr>
              <a:graphicFrameLocks noChangeAspect="1"/>
            </p:cNvGraphicFramePr>
            <p:nvPr userDrawn="1">
              <p:extLst>
                <p:ext uri="{D42A27DB-BD31-4B8C-83A1-F6EECF244321}">
                  <p14:modId xmlns="" xmlns:p14="http://schemas.microsoft.com/office/powerpoint/2010/main" val="4022661947"/>
                </p:ext>
              </p:extLst>
            </p:nvPr>
          </p:nvGraphicFramePr>
          <p:xfrm>
            <a:off x="46871237" y="3286607"/>
            <a:ext cx="5586150" cy="2063772"/>
          </p:xfrm>
          <a:graphic>
            <a:graphicData uri="http://schemas.openxmlformats.org/presentationml/2006/ole">
              <p:oleObj spid="_x0000_s2144" name="Image" r:id="rId10" imgW="4571429" imgH="1688889" progId="">
                <p:embed/>
              </p:oleObj>
            </a:graphicData>
          </a:graphic>
        </p:graphicFrame>
        <p:pic>
          <p:nvPicPr>
            <p:cNvPr id="58" name="Picture 57"/>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59" name="Object 58"/>
            <p:cNvGraphicFramePr>
              <a:graphicFrameLocks noChangeAspect="1"/>
            </p:cNvGraphicFramePr>
            <p:nvPr userDrawn="1">
              <p:extLst>
                <p:ext uri="{D42A27DB-BD31-4B8C-83A1-F6EECF244321}">
                  <p14:modId xmlns="" xmlns:p14="http://schemas.microsoft.com/office/powerpoint/2010/main" val="1198015845"/>
                </p:ext>
              </p:extLst>
            </p:nvPr>
          </p:nvGraphicFramePr>
          <p:xfrm>
            <a:off x="44629619" y="11328671"/>
            <a:ext cx="1482266" cy="992162"/>
          </p:xfrm>
          <a:graphic>
            <a:graphicData uri="http://schemas.openxmlformats.org/presentationml/2006/ole">
              <p:oleObj spid="_x0000_s2145" name="Image" r:id="rId12" imgW="1574603" imgH="1053968" progId="">
                <p:embed/>
              </p:oleObj>
            </a:graphicData>
          </a:graphic>
        </p:graphicFrame>
        <p:grpSp>
          <p:nvGrpSpPr>
            <p:cNvPr id="60" name="Group 59"/>
            <p:cNvGrpSpPr/>
            <p:nvPr userDrawn="1"/>
          </p:nvGrpSpPr>
          <p:grpSpPr>
            <a:xfrm>
              <a:off x="44487207" y="29414560"/>
              <a:ext cx="10354213" cy="1265612"/>
              <a:chOff x="44200453" y="28362386"/>
              <a:chExt cx="9771399" cy="1090622"/>
            </a:xfrm>
          </p:grpSpPr>
          <p:sp>
            <p:nvSpPr>
              <p:cNvPr id="62" name="Rounded Rectangle 61"/>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64" name="TextBox 63"/>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5" name="Rectangle 44"/>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userDrawn="1"/>
        </p:nvSpPr>
        <p:spPr>
          <a:xfrm>
            <a:off x="571500" y="5842001"/>
            <a:ext cx="26277275"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userDrawn="1"/>
        </p:nvSpPr>
        <p:spPr>
          <a:xfrm>
            <a:off x="27920960" y="34676115"/>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
        <p:nvSpPr>
          <p:cNvPr id="66" name="Text Box 14"/>
          <p:cNvSpPr txBox="1">
            <a:spLocks noChangeArrowheads="1"/>
          </p:cNvSpPr>
          <p:nvPr userDrawn="1"/>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endParaRPr lang="en-US"/>
          </a:p>
        </p:txBody>
      </p:sp>
      <p:sp>
        <p:nvSpPr>
          <p:cNvPr id="18" name="Text Placeholder 17"/>
          <p:cNvSpPr>
            <a:spLocks noGrp="1"/>
          </p:cNvSpPr>
          <p:nvPr>
            <p:ph type="body" sz="quarter" idx="11"/>
          </p:nvPr>
        </p:nvSpPr>
        <p:spPr/>
        <p:txBody>
          <a:bodyPr/>
          <a:lstStyle/>
          <a:p>
            <a:endParaRPr lang="en-US" dirty="0"/>
          </a:p>
        </p:txBody>
      </p:sp>
      <p:sp>
        <p:nvSpPr>
          <p:cNvPr id="21" name="Text Placeholder 20"/>
          <p:cNvSpPr>
            <a:spLocks noGrp="1"/>
          </p:cNvSpPr>
          <p:nvPr>
            <p:ph type="body" sz="quarter" idx="20"/>
          </p:nvPr>
        </p:nvSpPr>
        <p:spPr/>
        <p:txBody>
          <a:bodyPr/>
          <a:lstStyle/>
          <a:p>
            <a:endParaRPr lang="en-US"/>
          </a:p>
        </p:txBody>
      </p:sp>
      <p:sp>
        <p:nvSpPr>
          <p:cNvPr id="22" name="Text Placeholder 21"/>
          <p:cNvSpPr>
            <a:spLocks noGrp="1"/>
          </p:cNvSpPr>
          <p:nvPr>
            <p:ph type="body" sz="quarter" idx="25"/>
          </p:nvPr>
        </p:nvSpPr>
        <p:spPr/>
        <p:txBody>
          <a:bodyPr/>
          <a:lstStyle/>
          <a:p>
            <a:endParaRPr lang="en-US"/>
          </a:p>
        </p:txBody>
      </p:sp>
      <p:sp>
        <p:nvSpPr>
          <p:cNvPr id="23" name="Text Placeholder 22"/>
          <p:cNvSpPr>
            <a:spLocks noGrp="1"/>
          </p:cNvSpPr>
          <p:nvPr>
            <p:ph type="body" sz="quarter" idx="26"/>
          </p:nvPr>
        </p:nvSpPr>
        <p:spPr/>
        <p:txBody>
          <a:bodyPr/>
          <a:lstStyle/>
          <a:p>
            <a:endParaRPr lang="en-US"/>
          </a:p>
        </p:txBody>
      </p:sp>
      <p:sp>
        <p:nvSpPr>
          <p:cNvPr id="24" name="Text Placeholder 23"/>
          <p:cNvSpPr>
            <a:spLocks noGrp="1"/>
          </p:cNvSpPr>
          <p:nvPr>
            <p:ph type="body" sz="quarter" idx="27"/>
          </p:nvPr>
        </p:nvSpPr>
        <p:spPr/>
        <p:txBody>
          <a:bodyPr/>
          <a:lstStyle/>
          <a:p>
            <a:endParaRPr lang="en-US"/>
          </a:p>
        </p:txBody>
      </p:sp>
      <p:sp>
        <p:nvSpPr>
          <p:cNvPr id="25" name="Text Placeholder 24"/>
          <p:cNvSpPr>
            <a:spLocks noGrp="1"/>
          </p:cNvSpPr>
          <p:nvPr>
            <p:ph type="body" sz="quarter" idx="28"/>
          </p:nvPr>
        </p:nvSpPr>
        <p:spPr/>
        <p:txBody>
          <a:bodyPr/>
          <a:lstStyle/>
          <a:p>
            <a:endParaRPr lang="en-US"/>
          </a:p>
        </p:txBody>
      </p:sp>
      <p:sp>
        <p:nvSpPr>
          <p:cNvPr id="26" name="Text Placeholder 25"/>
          <p:cNvSpPr>
            <a:spLocks noGrp="1"/>
          </p:cNvSpPr>
          <p:nvPr>
            <p:ph type="body" sz="quarter" idx="29"/>
          </p:nvPr>
        </p:nvSpPr>
        <p:spPr/>
        <p:txBody>
          <a:bodyPr/>
          <a:lstStyle/>
          <a:p>
            <a:endParaRPr lang="en-US"/>
          </a:p>
        </p:txBody>
      </p:sp>
      <p:sp>
        <p:nvSpPr>
          <p:cNvPr id="27" name="Text Placeholder 26"/>
          <p:cNvSpPr>
            <a:spLocks noGrp="1"/>
          </p:cNvSpPr>
          <p:nvPr>
            <p:ph type="body" sz="quarter" idx="30"/>
          </p:nvPr>
        </p:nvSpPr>
        <p:spPr/>
        <p:txBody>
          <a:bodyPr/>
          <a:lstStyle/>
          <a:p>
            <a:endParaRPr lang="en-US"/>
          </a:p>
        </p:txBody>
      </p:sp>
      <p:sp>
        <p:nvSpPr>
          <p:cNvPr id="28" name="Text Placeholder 27"/>
          <p:cNvSpPr>
            <a:spLocks noGrp="1"/>
          </p:cNvSpPr>
          <p:nvPr>
            <p:ph type="body" sz="quarter" idx="96"/>
          </p:nvPr>
        </p:nvSpPr>
        <p:spPr/>
        <p:txBody>
          <a:bodyPr/>
          <a:lstStyle/>
          <a:p>
            <a:endParaRPr lang="en-US"/>
          </a:p>
        </p:txBody>
      </p:sp>
      <p:sp>
        <p:nvSpPr>
          <p:cNvPr id="29" name="Text Placeholder 28"/>
          <p:cNvSpPr>
            <a:spLocks noGrp="1"/>
          </p:cNvSpPr>
          <p:nvPr>
            <p:ph type="body" sz="quarter" idx="150"/>
          </p:nvPr>
        </p:nvSpPr>
        <p:spPr>
          <a:xfrm>
            <a:off x="5981700" y="3554370"/>
            <a:ext cx="20822315" cy="1300652"/>
          </a:xfrm>
        </p:spPr>
        <p:txBody>
          <a:bodyPr>
            <a:normAutofit/>
          </a:bodyPr>
          <a:lstStyle/>
          <a:p>
            <a:endParaRPr lang="en-US" sz="4800" dirty="0">
              <a:solidFill>
                <a:schemeClr val="accent5">
                  <a:lumMod val="50000"/>
                </a:schemeClr>
              </a:solidFill>
            </a:endParaRPr>
          </a:p>
        </p:txBody>
      </p:sp>
      <p:sp>
        <p:nvSpPr>
          <p:cNvPr id="30" name="Text Placeholder 29"/>
          <p:cNvSpPr>
            <a:spLocks noGrp="1"/>
          </p:cNvSpPr>
          <p:nvPr>
            <p:ph type="body" sz="quarter" idx="4294967295"/>
          </p:nvPr>
        </p:nvSpPr>
        <p:spPr>
          <a:xfrm>
            <a:off x="5981700" y="2253718"/>
            <a:ext cx="20822315" cy="1300652"/>
          </a:xfrm>
          <a:prstGeom prst="rect">
            <a:avLst/>
          </a:prstGeom>
        </p:spPr>
        <p:txBody>
          <a:bodyPr>
            <a:noAutofit/>
          </a:bodyPr>
          <a:lstStyle/>
          <a:p>
            <a:pPr algn="l">
              <a:buNone/>
            </a:pPr>
            <a:endParaRPr lang="en-US" sz="6600" dirty="0">
              <a:solidFill>
                <a:schemeClr val="accent5">
                  <a:lumMod val="50000"/>
                </a:schemeClr>
              </a:solidFill>
            </a:endParaRPr>
          </a:p>
        </p:txBody>
      </p:sp>
      <p:sp>
        <p:nvSpPr>
          <p:cNvPr id="31" name="Text Placeholder 30"/>
          <p:cNvSpPr>
            <a:spLocks noGrp="1"/>
          </p:cNvSpPr>
          <p:nvPr>
            <p:ph type="body" sz="quarter" idx="4294967295"/>
          </p:nvPr>
        </p:nvSpPr>
        <p:spPr>
          <a:xfrm>
            <a:off x="5981700" y="589524"/>
            <a:ext cx="20810874" cy="1664193"/>
          </a:xfrm>
          <a:prstGeom prst="rect">
            <a:avLst/>
          </a:prstGeom>
        </p:spPr>
        <p:txBody>
          <a:bodyPr>
            <a:normAutofit/>
          </a:bodyPr>
          <a:lstStyle/>
          <a:p>
            <a:pPr>
              <a:buNone/>
            </a:pPr>
            <a:endParaRPr lang="en-US" sz="8000" b="1" dirty="0">
              <a:solidFill>
                <a:schemeClr val="accent5">
                  <a:lumMod val="50000"/>
                </a:schemeClr>
              </a:solidFill>
            </a:endParaRPr>
          </a:p>
        </p:txBody>
      </p:sp>
    </p:spTree>
    <p:extLst>
      <p:ext uri="{BB962C8B-B14F-4D97-AF65-F5344CB8AC3E}">
        <p14:creationId xmlns="" xmlns:p14="http://schemas.microsoft.com/office/powerpoint/2010/main" val="154254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87</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PosterPresentations.com-70CMx100CM</vt:lpstr>
      <vt:lpstr>Classic - Wide Center</vt:lpstr>
      <vt:lpstr>Image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DELL</cp:lastModifiedBy>
  <cp:revision>32</cp:revision>
  <dcterms:created xsi:type="dcterms:W3CDTF">2012-02-10T00:10:15Z</dcterms:created>
  <dcterms:modified xsi:type="dcterms:W3CDTF">2016-02-09T05:16:27Z</dcterms:modified>
</cp:coreProperties>
</file>